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81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5" autoAdjust="0"/>
    <p:restoredTop sz="94560" autoAdjust="0"/>
  </p:normalViewPr>
  <p:slideViewPr>
    <p:cSldViewPr>
      <p:cViewPr varScale="1">
        <p:scale>
          <a:sx n="71" d="100"/>
          <a:sy n="71" d="100"/>
        </p:scale>
        <p:origin x="-114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0C19D6E-E013-45AA-BAF5-4ABB97F9BECF}" type="datetimeFigureOut">
              <a:rPr lang="en-US"/>
              <a:pPr>
                <a:defRPr/>
              </a:pPr>
              <a:t>9/14/2010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CBBDACB-62E2-447C-A450-0919E79918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E0F26AF-20C2-4B8A-B8CF-AED041044E8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C2478-798B-49C7-94AC-5F0490D04E4F}" type="datetime1">
              <a:rPr lang="en-US"/>
              <a:pPr>
                <a:defRPr/>
              </a:pPr>
              <a:t>9/14/2010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Matt Mitchell, KB8UVN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6E08BB-CDB6-4BF5-8520-838CB78AFF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7AC1E-E034-4952-88CD-E39A2EF5150F}" type="datetime1">
              <a:rPr lang="en-US"/>
              <a:pPr>
                <a:defRPr/>
              </a:pPr>
              <a:t>9/14/2010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Matt Mitchell, KB8UVN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ECA45E-E767-4BC4-A0C4-0E1540EBF4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FAA58-AC40-45DA-982D-EDD1FDDA9CC4}" type="datetime1">
              <a:rPr lang="en-US"/>
              <a:pPr>
                <a:defRPr/>
              </a:pPr>
              <a:t>9/14/2010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Matt Mitchell, KB8UVN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2AC9E3-A9EC-455A-B96C-AC0A31B392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5B9FC9-7914-487D-B5CE-C299A528C034}" type="datetime1">
              <a:rPr lang="en-US"/>
              <a:pPr>
                <a:defRPr/>
              </a:pPr>
              <a:t>9/14/2010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Matt Mitchell, KB8UVN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FB87DA-4314-41AB-9AFF-B8E3B103C3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FCDCE2-77F7-42DB-A54C-8554B7BF9C68}" type="datetime1">
              <a:rPr lang="en-US"/>
              <a:pPr>
                <a:defRPr/>
              </a:pPr>
              <a:t>9/14/2010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Matt Mitchell, KB8UVN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AA32A-7D36-4E2F-8C91-06B20FFACB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C415A1-370D-4008-85D0-04D35E1DD3DD}" type="datetime1">
              <a:rPr lang="en-US"/>
              <a:pPr>
                <a:defRPr/>
              </a:pPr>
              <a:t>9/14/2010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Matt Mitchell, KB8UVN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5C70FB-8217-41E5-A4EE-A0992D5F3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EA65A2-D374-4C4D-B92F-D500C365BF53}" type="datetime1">
              <a:rPr lang="en-US"/>
              <a:pPr>
                <a:defRPr/>
              </a:pPr>
              <a:t>9/14/2010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Matt Mitchell, KB8UVN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0B5290-9DB8-4F2C-8256-0838219DBA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BE537-3767-4CA0-957F-199B665D12DF}" type="datetime1">
              <a:rPr lang="en-US"/>
              <a:pPr>
                <a:defRPr/>
              </a:pPr>
              <a:t>9/14/2010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Matt Mitchell, KB8UVN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7ED368-30A1-422F-9B97-7643B5C5FC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AEEFFE-5A7F-4321-A878-66718A85D2A3}" type="datetime1">
              <a:rPr lang="en-US"/>
              <a:pPr>
                <a:defRPr/>
              </a:pPr>
              <a:t>9/14/2010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Matt Mitchell, KB8UVN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A6DF96-5BD5-483F-96C1-DC9E39C775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BC0F64-92C5-4D69-8D80-A91137900858}" type="datetime1">
              <a:rPr lang="en-US"/>
              <a:pPr>
                <a:defRPr/>
              </a:pPr>
              <a:t>9/14/2010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Matt Mitchell, KB8UVN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92CE52-3793-40CC-AB8B-3318E48A77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548A6-EC6E-4AEC-847C-B3C8C5CE1014}" type="datetime1">
              <a:rPr lang="en-US"/>
              <a:pPr>
                <a:defRPr/>
              </a:pPr>
              <a:t>9/14/2010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Matt Mitchell, KB8UVN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CEC3B7-CB84-46B4-950C-068A175E66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05640F5-01A9-4687-BCB7-8AD0AA40AA75}" type="datetime1">
              <a:rPr lang="en-US"/>
              <a:pPr>
                <a:defRPr/>
              </a:pPr>
              <a:t>9/14/2010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Matt Mitchell, KB8UVN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58C1586-4473-4D41-9F23-66A9DDBEB7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ohiopacket.org/" TargetMode="External"/><Relationship Id="rId2" Type="http://schemas.openxmlformats.org/officeDocument/2006/relationships/hyperlink" Target="http://groups.yahoo.com/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mailto:kb8uvn@kb8uvn.ampr.org" TargetMode="External"/><Relationship Id="rId2" Type="http://schemas.openxmlformats.org/officeDocument/2006/relationships/hyperlink" Target="mailto:kb8uvn@arrl.ne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kb8uvn@kb8uvn.#cmh.oh.usa.noam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470025"/>
          </a:xfrm>
        </p:spPr>
        <p:txBody>
          <a:bodyPr/>
          <a:lstStyle/>
          <a:p>
            <a:pPr eaLnBrk="1" hangingPunct="1"/>
            <a:r>
              <a:rPr lang="en-US" smtClean="0"/>
              <a:t>Introduction to Packet Radio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By Matt Mitchell</a:t>
            </a:r>
            <a:br>
              <a:rPr lang="en-US" dirty="0" smtClean="0"/>
            </a:br>
            <a:r>
              <a:rPr lang="en-US" dirty="0" smtClean="0"/>
              <a:t>KB8UVN</a:t>
            </a:r>
          </a:p>
        </p:txBody>
      </p:sp>
      <p:pic>
        <p:nvPicPr>
          <p:cNvPr id="2052" name="Picture 3" descr="kpc3_anim_1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19400" y="2209800"/>
            <a:ext cx="34290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TNC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There are 4 major vendors of TNCs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err="1" smtClean="0"/>
              <a:t>Kantronics</a:t>
            </a:r>
            <a:endParaRPr lang="en-US" dirty="0" smtClean="0"/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Mostly popular with the KPC-3, also offering a KPC-9612 and KAM for Multimode operation on HF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MFJ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Manufacturer of the widely developed TNC2 clone (from TAPR) with their 1270b, 1270c and recently released 1270x models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AEA/</a:t>
            </a:r>
            <a:r>
              <a:rPr lang="en-US" dirty="0" err="1" smtClean="0"/>
              <a:t>Timewave</a:t>
            </a:r>
            <a:endParaRPr lang="en-US" dirty="0" smtClean="0"/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Offers TNC units that can be used to build networks with the PK-12 and PK-96.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err="1" smtClean="0"/>
              <a:t>Paccomm</a:t>
            </a:r>
            <a:endParaRPr lang="en-US" dirty="0" smtClean="0"/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Offers several flavors of TNC, for awhile the only TNC2 clone available.  Several different options available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Soundcard Interfaces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West Mountain Radio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Several </a:t>
            </a:r>
            <a:r>
              <a:rPr lang="en-US" dirty="0" err="1" smtClean="0"/>
              <a:t>Rigblaster</a:t>
            </a:r>
            <a:r>
              <a:rPr lang="en-US" dirty="0" smtClean="0"/>
              <a:t> models which cover packet and other modes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Tigertronics</a:t>
            </a:r>
            <a:endParaRPr lang="en-US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Offer </a:t>
            </a:r>
            <a:r>
              <a:rPr lang="en-US" dirty="0" err="1" smtClean="0"/>
              <a:t>Signalink</a:t>
            </a:r>
            <a:r>
              <a:rPr lang="en-US" dirty="0" smtClean="0"/>
              <a:t> USB interface which does not require an existing soundcard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Other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Several other options are available.  It is possible to home brew your own interface and run cables directly to the soundcard already in your computer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Packet Software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Available for DOS, Linux and Windows</a:t>
            </a:r>
          </a:p>
          <a:p>
            <a:pPr eaLnBrk="1" hangingPunct="1"/>
            <a:r>
              <a:rPr lang="en-US" smtClean="0"/>
              <a:t>Most is tailored for a specific application which is built on top of packet.</a:t>
            </a:r>
          </a:p>
          <a:p>
            <a:pPr eaLnBrk="1" hangingPunct="1"/>
            <a:r>
              <a:rPr lang="en-US" smtClean="0"/>
              <a:t>In it’s simplest form, when using a TNC, it is possible to use basic terminal software such as Hyperterminal on Windows or Minicom on Linux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DOS Software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Paket</a:t>
            </a:r>
            <a:endParaRPr lang="en-US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Freeware available for download from TAPR’s website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KaGold</a:t>
            </a:r>
            <a:r>
              <a:rPr lang="en-US" dirty="0" smtClean="0"/>
              <a:t>/</a:t>
            </a:r>
            <a:r>
              <a:rPr lang="en-US" dirty="0" err="1" smtClean="0"/>
              <a:t>PkGold</a:t>
            </a:r>
            <a:endParaRPr lang="en-US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Commercial software, very </a:t>
            </a:r>
            <a:r>
              <a:rPr lang="en-US" dirty="0" err="1" smtClean="0"/>
              <a:t>versitile</a:t>
            </a:r>
            <a:r>
              <a:rPr lang="en-US" dirty="0" smtClean="0"/>
              <a:t> but only works with </a:t>
            </a:r>
            <a:r>
              <a:rPr lang="en-US" dirty="0" err="1" smtClean="0"/>
              <a:t>Kantronics</a:t>
            </a:r>
            <a:r>
              <a:rPr lang="en-US" dirty="0" smtClean="0"/>
              <a:t> or AEA/</a:t>
            </a:r>
            <a:r>
              <a:rPr lang="en-US" dirty="0" err="1" smtClean="0"/>
              <a:t>Timewave</a:t>
            </a:r>
            <a:r>
              <a:rPr lang="en-US" dirty="0" smtClean="0"/>
              <a:t> TNCs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G8BPQ Net/Rom software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F6FBB BBS software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TNOS &amp; JNOS TCP/IP  software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Linux Software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Linux natively supports packet radio in the kernel!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This equates to extensive support for many hardware types which may or may not be supported by DOS or Windows (DRSI Boards, USB Interfaces, etc)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F6FBB BBS can also be run on Linux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TNOS and JNOS can both be run on Linux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DX Spider Spotting system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Windows Software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PuTTY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 Versatile terminal program that can support Serial connections as well as Telnet and </a:t>
            </a:r>
            <a:r>
              <a:rPr lang="en-US" smtClean="0"/>
              <a:t>Secure Shell (SSH)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Winpack</a:t>
            </a:r>
            <a:endParaRPr lang="en-US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Basic terminal interface with scriptable </a:t>
            </a:r>
            <a:r>
              <a:rPr lang="en-US" dirty="0" smtClean="0"/>
              <a:t>connections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MixW</a:t>
            </a:r>
            <a:endParaRPr lang="en-US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Handles many modes as well as packet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AGWPE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Can be an underlying interface to many TNC/interfaces including soundcards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G8BPQ 32 Bit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Utilized for Net/Rom packet switches and BBS/Chat systems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F6FBB 32 Bit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Used for store and forward packet BBS systems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Popular Packet Applications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Packet Bulletin Boards (BBS)</a:t>
            </a:r>
          </a:p>
          <a:p>
            <a:pPr eaLnBrk="1" hangingPunct="1"/>
            <a:r>
              <a:rPr lang="en-US" smtClean="0"/>
              <a:t>Chat systems</a:t>
            </a:r>
          </a:p>
          <a:p>
            <a:pPr eaLnBrk="1" hangingPunct="1"/>
            <a:r>
              <a:rPr lang="en-US" smtClean="0"/>
              <a:t>DX Spotting (DX Cluster)</a:t>
            </a:r>
          </a:p>
          <a:p>
            <a:pPr eaLnBrk="1" hangingPunct="1"/>
            <a:r>
              <a:rPr lang="en-US" smtClean="0"/>
              <a:t>TCP/IP gateway/support</a:t>
            </a:r>
          </a:p>
          <a:p>
            <a:pPr eaLnBrk="1" hangingPunct="1"/>
            <a:r>
              <a:rPr lang="en-US" smtClean="0"/>
              <a:t>Automatic Packet Reporting System (APRS)</a:t>
            </a:r>
          </a:p>
          <a:p>
            <a:pPr eaLnBrk="1" hangingPunct="1"/>
            <a:r>
              <a:rPr lang="en-US" smtClean="0"/>
              <a:t>Winlink</a:t>
            </a:r>
          </a:p>
          <a:p>
            <a:pPr eaLnBrk="1" hangingPunct="1"/>
            <a:r>
              <a:rPr lang="en-US" smtClean="0"/>
              <a:t>Net/Rom packet networking</a:t>
            </a:r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BBS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Used to store and forward both personal and public messages.</a:t>
            </a:r>
          </a:p>
          <a:p>
            <a:pPr eaLnBrk="1" hangingPunct="1"/>
            <a:r>
              <a:rPr lang="en-US" smtClean="0"/>
              <a:t>Can be used to route NTS traffic as well as general discussion, for sale items, etc</a:t>
            </a:r>
          </a:p>
          <a:p>
            <a:pPr eaLnBrk="1" hangingPunct="1"/>
            <a:r>
              <a:rPr lang="en-US" smtClean="0"/>
              <a:t>More advanced systems require the use of a computer to store large amounts of messages</a:t>
            </a:r>
          </a:p>
          <a:p>
            <a:pPr eaLnBrk="1" hangingPunct="1"/>
            <a:r>
              <a:rPr lang="en-US" smtClean="0"/>
              <a:t>Can be a repository for file uploads and downloads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Chat Systems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Can provide a round table of multiple stations</a:t>
            </a:r>
          </a:p>
          <a:p>
            <a:r>
              <a:rPr lang="en-US" smtClean="0"/>
              <a:t>Can be linked via RF or Internet for world wide conversations</a:t>
            </a:r>
          </a:p>
          <a:p>
            <a:r>
              <a:rPr lang="en-US" smtClean="0"/>
              <a:t>Can support multiple channels to allow many parallel conversations across the same network</a:t>
            </a:r>
          </a:p>
          <a:p>
            <a:r>
              <a:rPr lang="en-US" smtClean="0"/>
              <a:t>Excellent way to meet like minded packeteers!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DX Cluster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Used to send and receive DX spotting information</a:t>
            </a:r>
          </a:p>
          <a:p>
            <a:pPr eaLnBrk="1" hangingPunct="1"/>
            <a:r>
              <a:rPr lang="en-US" smtClean="0"/>
              <a:t>Linked together to other DX Cluster systems over RF and the Internet to produce a wide area network of DX spot systems</a:t>
            </a:r>
          </a:p>
          <a:p>
            <a:pPr eaLnBrk="1" hangingPunct="1"/>
            <a:r>
              <a:rPr lang="en-US" smtClean="0"/>
              <a:t>Can be accessed via packet (RF) or over the Internet (telnet)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Who am I?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Matt Mitchell, KB8UVN</a:t>
            </a:r>
          </a:p>
          <a:p>
            <a:pPr eaLnBrk="1" hangingPunct="1"/>
            <a:r>
              <a:rPr lang="en-US" smtClean="0"/>
              <a:t>Licensed since 1994</a:t>
            </a:r>
          </a:p>
          <a:p>
            <a:pPr eaLnBrk="1" hangingPunct="1"/>
            <a:r>
              <a:rPr lang="en-US" smtClean="0"/>
              <a:t>Active on Packet Radio since 1995</a:t>
            </a:r>
          </a:p>
          <a:p>
            <a:pPr eaLnBrk="1" hangingPunct="1"/>
            <a:r>
              <a:rPr lang="en-US" smtClean="0"/>
              <a:t>TCP/IP Coordinator for Ohio AMPR Net (44.x.x.x)</a:t>
            </a:r>
          </a:p>
          <a:p>
            <a:pPr eaLnBrk="1" hangingPunct="1"/>
            <a:r>
              <a:rPr lang="en-US" smtClean="0"/>
              <a:t>Trustee of the Central Ohio Packet Association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TCP/IP Gateway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Can encapsulate TCP/IP that is used on the Internet into Packet Radio, which allows support for protocols like FTP, SMTP/POP3 (email) and other applications</a:t>
            </a:r>
          </a:p>
          <a:p>
            <a:pPr eaLnBrk="1" hangingPunct="1"/>
            <a:r>
              <a:rPr lang="en-US" smtClean="0"/>
              <a:t>Can create AX.25 over IP (axip) wormholes and link different packet systems together over high speed IP links and/or the Internet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APRS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Used for the reporting of many types of information, including position of mobile stations, weather information, local services (such a Repeaters, Echolink/IRLP systems, etc)</a:t>
            </a:r>
          </a:p>
          <a:p>
            <a:pPr eaLnBrk="1" hangingPunct="1"/>
            <a:r>
              <a:rPr lang="en-US" smtClean="0"/>
              <a:t>Useful for spotting VHF propagation distances and conditions</a:t>
            </a:r>
          </a:p>
          <a:p>
            <a:pPr eaLnBrk="1" hangingPunct="1"/>
            <a:r>
              <a:rPr lang="en-US" smtClean="0"/>
              <a:t>Can be used for Instant Message type communications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Winlink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Used to send and receive email over both VHF/UHF packet as well as many HF packet modes</a:t>
            </a:r>
          </a:p>
          <a:p>
            <a:pPr eaLnBrk="1" hangingPunct="1"/>
            <a:r>
              <a:rPr lang="en-US" smtClean="0"/>
              <a:t>Can be used in emergency situations to correspond with hams and non-hams alike</a:t>
            </a:r>
          </a:p>
          <a:p>
            <a:pPr eaLnBrk="1" hangingPunct="1"/>
            <a:r>
              <a:rPr lang="en-US" smtClean="0"/>
              <a:t>Several clients available which have a similar to email feel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Net/Rom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Net/Rom is a dynamic routing protocol which is at the foundation of most packet networks</a:t>
            </a:r>
          </a:p>
          <a:p>
            <a:pPr eaLnBrk="1" hangingPunct="1"/>
            <a:r>
              <a:rPr lang="en-US" smtClean="0"/>
              <a:t>It allows routing information to be exchanged between neighboring node systems to automatically spread reachable systems</a:t>
            </a:r>
          </a:p>
          <a:p>
            <a:pPr eaLnBrk="1" hangingPunct="1"/>
            <a:r>
              <a:rPr lang="en-US" smtClean="0"/>
              <a:t>When configured properly, it will allow for fault tolerance to reroute traffic based on available systems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Any questions?</a:t>
            </a:r>
          </a:p>
        </p:txBody>
      </p:sp>
      <p:sp>
        <p:nvSpPr>
          <p:cNvPr id="25603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25604" name="Picture 4" descr="C:\Documents and Settings\MLMitchell\Local Settings\Temporary Internet Files\Content.IE5\8A5537IW\MCj04348590000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0" y="1828800"/>
            <a:ext cx="3429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Links of Interest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Tucson Amateur Packet Radio (TAPR)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http://www.tapr.org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US Packet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http://www.uspacket.org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APRS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http://www.aprs.org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Yahoo Groups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>
                <a:hlinkClick r:id="rId2"/>
              </a:rPr>
              <a:t>http://groups.yahoo.com</a:t>
            </a:r>
            <a:r>
              <a:rPr lang="en-US" dirty="0" smtClean="0"/>
              <a:t> (several exist)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Ohio Packet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>
                <a:hlinkClick r:id="rId3"/>
              </a:rPr>
              <a:t>http://ohiopacket.org</a:t>
            </a:r>
            <a:r>
              <a:rPr lang="en-US" dirty="0" smtClean="0"/>
              <a:t> (wiki)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Contact me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Please feel free to contact me with questions about anything covered here or related to packet radio</a:t>
            </a:r>
          </a:p>
          <a:p>
            <a:pPr eaLnBrk="1" hangingPunct="1"/>
            <a:r>
              <a:rPr lang="en-US" smtClean="0">
                <a:hlinkClick r:id="rId2"/>
              </a:rPr>
              <a:t>kb8uvn@arrl.net</a:t>
            </a:r>
            <a:r>
              <a:rPr lang="en-US" smtClean="0"/>
              <a:t> (Internet)</a:t>
            </a:r>
          </a:p>
          <a:p>
            <a:pPr eaLnBrk="1" hangingPunct="1"/>
            <a:r>
              <a:rPr lang="en-US" smtClean="0">
                <a:hlinkClick r:id="rId3"/>
              </a:rPr>
              <a:t>kb8uvn@kb8uvn.ampr.org</a:t>
            </a:r>
            <a:r>
              <a:rPr lang="en-US" smtClean="0"/>
              <a:t> (AMPRNet)</a:t>
            </a:r>
          </a:p>
          <a:p>
            <a:pPr eaLnBrk="1" hangingPunct="1"/>
            <a:r>
              <a:rPr lang="en-US" smtClean="0">
                <a:hlinkClick r:id="rId4"/>
              </a:rPr>
              <a:t>kb8uvn@kb8uvn.#cmh.oh.usa.noam</a:t>
            </a:r>
            <a:r>
              <a:rPr lang="en-US" smtClean="0"/>
              <a:t> (Packet Mail)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do I do?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Operate 8 Packet switches throughout Ohio</a:t>
            </a:r>
          </a:p>
          <a:p>
            <a:pPr eaLnBrk="1" hangingPunct="1"/>
            <a:r>
              <a:rPr lang="en-US" dirty="0" smtClean="0"/>
              <a:t>Operate 6 APRS </a:t>
            </a:r>
            <a:r>
              <a:rPr lang="en-US" dirty="0" err="1" smtClean="0"/>
              <a:t>Digipeaters</a:t>
            </a:r>
            <a:r>
              <a:rPr lang="en-US" dirty="0" smtClean="0"/>
              <a:t> </a:t>
            </a:r>
            <a:r>
              <a:rPr lang="en-US" smtClean="0"/>
              <a:t>including 3 </a:t>
            </a:r>
            <a:r>
              <a:rPr lang="en-US" dirty="0" smtClean="0"/>
              <a:t>I-Gates and HF Gateway (30m)</a:t>
            </a:r>
          </a:p>
          <a:p>
            <a:pPr eaLnBrk="1" hangingPunct="1"/>
            <a:r>
              <a:rPr lang="en-US" dirty="0" smtClean="0"/>
              <a:t>Packet Mail forwarding hub for Central Ohio</a:t>
            </a:r>
          </a:p>
          <a:p>
            <a:pPr eaLnBrk="1" hangingPunct="1"/>
            <a:r>
              <a:rPr lang="en-US" dirty="0" smtClean="0"/>
              <a:t>Operate a </a:t>
            </a:r>
            <a:r>
              <a:rPr lang="en-US" dirty="0" err="1" smtClean="0"/>
              <a:t>Winlink</a:t>
            </a:r>
            <a:r>
              <a:rPr lang="en-US" dirty="0" smtClean="0"/>
              <a:t> RMS Gateway</a:t>
            </a:r>
          </a:p>
          <a:p>
            <a:pPr eaLnBrk="1" hangingPunct="1"/>
            <a:r>
              <a:rPr lang="en-US" dirty="0" smtClean="0"/>
              <a:t>Operate a DX Cluster spotting system </a:t>
            </a:r>
          </a:p>
          <a:p>
            <a:pPr eaLnBrk="1" hangingPunct="1"/>
            <a:r>
              <a:rPr lang="en-US" dirty="0" smtClean="0"/>
              <a:t>Work with surrounding clubs and individuals to help grow packet radio interest and infrastructure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is Packet Radio?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 effective, error free way to transfer information both manually and automatically</a:t>
            </a:r>
          </a:p>
          <a:p>
            <a:pPr eaLnBrk="1" hangingPunct="1"/>
            <a:r>
              <a:rPr lang="en-US" smtClean="0"/>
              <a:t>A framework which other applications can be built upon (will cover more later)</a:t>
            </a:r>
          </a:p>
          <a:p>
            <a:pPr eaLnBrk="1" hangingPunct="1"/>
            <a:r>
              <a:rPr lang="en-US" smtClean="0"/>
              <a:t>An additional service we can provide to fellow hams, similarly to running a repeater system</a:t>
            </a:r>
          </a:p>
          <a:p>
            <a:pPr eaLnBrk="1" hangingPunct="1"/>
            <a:r>
              <a:rPr lang="en-US" smtClean="0"/>
              <a:t>A great way to meet hams in neighboring areas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Packet Radio is not?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competitor to broadband Internet Access (speeds typically range from 1200 to 19200 Baud from 50 Mhz through 450 Mhz)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to get started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Most packet stations consist of 3 components</a:t>
            </a:r>
          </a:p>
          <a:p>
            <a:pPr lvl="1" eaLnBrk="1" hangingPunct="1"/>
            <a:r>
              <a:rPr lang="en-US" smtClean="0"/>
              <a:t>Radio</a:t>
            </a:r>
          </a:p>
          <a:p>
            <a:pPr lvl="1" eaLnBrk="1" hangingPunct="1"/>
            <a:r>
              <a:rPr lang="en-US" smtClean="0"/>
              <a:t>Computer (with associated software)</a:t>
            </a:r>
          </a:p>
          <a:p>
            <a:pPr lvl="1" eaLnBrk="1" hangingPunct="1"/>
            <a:r>
              <a:rPr lang="en-US" smtClean="0"/>
              <a:t>TNC (or other interface)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Radio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Most packet operations take place on 2m.  The unofficial “calling” frequency for 2m, 1200 baud packet is 145.010 MHz</a:t>
            </a:r>
          </a:p>
          <a:p>
            <a:pPr eaLnBrk="1" hangingPunct="1"/>
            <a:r>
              <a:rPr lang="en-US" smtClean="0"/>
              <a:t>APRS in North America can be found on 144.390 MHz</a:t>
            </a:r>
          </a:p>
          <a:p>
            <a:pPr eaLnBrk="1" hangingPunct="1"/>
            <a:r>
              <a:rPr lang="en-US" smtClean="0"/>
              <a:t>6m, 1¼m and 70cm are also usable but less popular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Computer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Just about any computer will work, some better than others and the newer the system, the newer the software can be usable (mainly in the Windows world)</a:t>
            </a:r>
          </a:p>
          <a:p>
            <a:pPr eaLnBrk="1" hangingPunct="1"/>
            <a:r>
              <a:rPr lang="en-US" smtClean="0"/>
              <a:t>It’s possible to run packet on a dumb terminal, but it requires the use of a TNC.  Most of us likely have a computer in our shack that can be put into packet service already.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TNC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TNC stands for “Terminal Node Controller”</a:t>
            </a:r>
          </a:p>
          <a:p>
            <a:pPr eaLnBrk="1" hangingPunct="1"/>
            <a:r>
              <a:rPr lang="en-US" smtClean="0"/>
              <a:t>Similar to a telephone modem, but with circuitry to handle the PTT line on radios</a:t>
            </a:r>
          </a:p>
          <a:p>
            <a:pPr eaLnBrk="1" hangingPunct="1"/>
            <a:r>
              <a:rPr lang="en-US" smtClean="0"/>
              <a:t>Usually interfaces via serial line to a computer</a:t>
            </a:r>
          </a:p>
          <a:p>
            <a:pPr eaLnBrk="1" hangingPunct="1"/>
            <a:r>
              <a:rPr lang="en-US" smtClean="0"/>
              <a:t>Some or all capability is retained while disconnected from the computer (to host a digipeater for example)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</TotalTime>
  <Words>1169</Words>
  <Application>Microsoft Office PowerPoint</Application>
  <PresentationFormat>On-screen Show (4:3)</PresentationFormat>
  <Paragraphs>142</Paragraphs>
  <Slides>26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Introduction to Packet Radio</vt:lpstr>
      <vt:lpstr>Who am I?</vt:lpstr>
      <vt:lpstr>What do I do?</vt:lpstr>
      <vt:lpstr>What is Packet Radio?</vt:lpstr>
      <vt:lpstr>What Packet Radio is not?</vt:lpstr>
      <vt:lpstr>How to get started</vt:lpstr>
      <vt:lpstr>Radio</vt:lpstr>
      <vt:lpstr>Computer</vt:lpstr>
      <vt:lpstr>TNC</vt:lpstr>
      <vt:lpstr>TNC Types</vt:lpstr>
      <vt:lpstr>Soundcard Interfaces</vt:lpstr>
      <vt:lpstr>Packet Software</vt:lpstr>
      <vt:lpstr>DOS Software</vt:lpstr>
      <vt:lpstr>Linux Software</vt:lpstr>
      <vt:lpstr>Windows Software</vt:lpstr>
      <vt:lpstr>Popular Packet Applications</vt:lpstr>
      <vt:lpstr>BBS</vt:lpstr>
      <vt:lpstr>Chat Systems</vt:lpstr>
      <vt:lpstr>DX Cluster</vt:lpstr>
      <vt:lpstr>TCP/IP Gateway</vt:lpstr>
      <vt:lpstr>APRS</vt:lpstr>
      <vt:lpstr>Winlink</vt:lpstr>
      <vt:lpstr>Net/Rom</vt:lpstr>
      <vt:lpstr>Any questions?</vt:lpstr>
      <vt:lpstr>Links of Interest</vt:lpstr>
      <vt:lpstr>Contact me</vt:lpstr>
    </vt:vector>
  </TitlesOfParts>
  <Company>inVentiv Communications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Preferred Customer</dc:creator>
  <cp:lastModifiedBy>Preferred Customer</cp:lastModifiedBy>
  <cp:revision>53</cp:revision>
  <dcterms:created xsi:type="dcterms:W3CDTF">2009-03-17T12:57:37Z</dcterms:created>
  <dcterms:modified xsi:type="dcterms:W3CDTF">2010-09-14T20:01:55Z</dcterms:modified>
</cp:coreProperties>
</file>